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78" r:id="rId5"/>
    <p:sldId id="279" r:id="rId6"/>
    <p:sldId id="280" r:id="rId7"/>
    <p:sldId id="282" r:id="rId8"/>
    <p:sldId id="281" r:id="rId9"/>
    <p:sldId id="283" r:id="rId10"/>
    <p:sldId id="284" r:id="rId11"/>
    <p:sldId id="290" r:id="rId12"/>
    <p:sldId id="291" r:id="rId13"/>
    <p:sldId id="286" r:id="rId14"/>
    <p:sldId id="293" r:id="rId15"/>
    <p:sldId id="289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C69AD-6BE1-4393-A8C5-AAD6DE0E5C9E}" v="51" dt="2022-09-27T12:53:5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Onieva" userId="b1cd25e32826a360" providerId="LiveId" clId="{4BDC69AD-6BE1-4393-A8C5-AAD6DE0E5C9E}"/>
    <pc:docChg chg="undo custSel addSld delSld modSld sldOrd">
      <pc:chgData name="Patricia Onieva" userId="b1cd25e32826a360" providerId="LiveId" clId="{4BDC69AD-6BE1-4393-A8C5-AAD6DE0E5C9E}" dt="2022-09-27T12:55:01.455" v="2523" actId="167"/>
      <pc:docMkLst>
        <pc:docMk/>
      </pc:docMkLst>
      <pc:sldChg chg="modSp mod">
        <pc:chgData name="Patricia Onieva" userId="b1cd25e32826a360" providerId="LiveId" clId="{4BDC69AD-6BE1-4393-A8C5-AAD6DE0E5C9E}" dt="2022-09-27T12:49:31.060" v="2452" actId="20577"/>
        <pc:sldMkLst>
          <pc:docMk/>
          <pc:sldMk cId="3220235682" sldId="279"/>
        </pc:sldMkLst>
        <pc:spChg chg="mod">
          <ac:chgData name="Patricia Onieva" userId="b1cd25e32826a360" providerId="LiveId" clId="{4BDC69AD-6BE1-4393-A8C5-AAD6DE0E5C9E}" dt="2022-09-27T12:49:31.060" v="2452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del">
        <pc:chgData name="Patricia Onieva" userId="b1cd25e32826a360" providerId="LiveId" clId="{4BDC69AD-6BE1-4393-A8C5-AAD6DE0E5C9E}" dt="2022-09-27T12:22:47.934" v="1276" actId="47"/>
        <pc:sldMkLst>
          <pc:docMk/>
          <pc:sldMk cId="444128191" sldId="285"/>
        </pc:sldMkLst>
      </pc:sldChg>
      <pc:sldChg chg="ord">
        <pc:chgData name="Patricia Onieva" userId="b1cd25e32826a360" providerId="LiveId" clId="{4BDC69AD-6BE1-4393-A8C5-AAD6DE0E5C9E}" dt="2022-09-27T12:23:24.509" v="1279" actId="20578"/>
        <pc:sldMkLst>
          <pc:docMk/>
          <pc:sldMk cId="2116989755" sldId="286"/>
        </pc:sldMkLst>
      </pc:sldChg>
      <pc:sldChg chg="addSp delSp modSp del mod modClrScheme chgLayout">
        <pc:chgData name="Patricia Onieva" userId="b1cd25e32826a360" providerId="LiveId" clId="{4BDC69AD-6BE1-4393-A8C5-AAD6DE0E5C9E}" dt="2022-09-27T12:32:11.661" v="1652" actId="47"/>
        <pc:sldMkLst>
          <pc:docMk/>
          <pc:sldMk cId="606469179" sldId="287"/>
        </pc:sldMkLst>
        <pc:spChg chg="add del mod ord">
          <ac:chgData name="Patricia Onieva" userId="b1cd25e32826a360" providerId="LiveId" clId="{4BDC69AD-6BE1-4393-A8C5-AAD6DE0E5C9E}" dt="2022-09-27T12:29:00.166" v="1606" actId="478"/>
          <ac:spMkLst>
            <pc:docMk/>
            <pc:sldMk cId="606469179" sldId="287"/>
            <ac:spMk id="2" creationId="{5D970CB5-D257-7305-47B2-594566DF7639}"/>
          </ac:spMkLst>
        </pc:spChg>
        <pc:spChg chg="add del mod ord">
          <ac:chgData name="Patricia Onieva" userId="b1cd25e32826a360" providerId="LiveId" clId="{4BDC69AD-6BE1-4393-A8C5-AAD6DE0E5C9E}" dt="2022-09-27T12:29:11.699" v="1608" actId="478"/>
          <ac:spMkLst>
            <pc:docMk/>
            <pc:sldMk cId="606469179" sldId="287"/>
            <ac:spMk id="3" creationId="{C4031500-3EBD-28B8-6FA6-9910797F93C7}"/>
          </ac:spMkLst>
        </pc:spChg>
        <pc:spChg chg="add del mod ord">
          <ac:chgData name="Patricia Onieva" userId="b1cd25e32826a360" providerId="LiveId" clId="{4BDC69AD-6BE1-4393-A8C5-AAD6DE0E5C9E}" dt="2022-09-27T12:29:28.388" v="1610" actId="700"/>
          <ac:spMkLst>
            <pc:docMk/>
            <pc:sldMk cId="606469179" sldId="287"/>
            <ac:spMk id="4" creationId="{4B9A520E-8173-D037-9477-B84E7AD911D1}"/>
          </ac:spMkLst>
        </pc:spChg>
        <pc:spChg chg="mod ord">
          <ac:chgData name="Patricia Onieva" userId="b1cd25e32826a360" providerId="LiveId" clId="{4BDC69AD-6BE1-4393-A8C5-AAD6DE0E5C9E}" dt="2022-09-27T12:30:00.473" v="1613" actId="1076"/>
          <ac:spMkLst>
            <pc:docMk/>
            <pc:sldMk cId="606469179" sldId="287"/>
            <ac:spMk id="5" creationId="{BC6E171B-31F9-89C1-8E22-F3128DC485AF}"/>
          </ac:spMkLst>
        </pc:spChg>
        <pc:spChg chg="add del mod ord">
          <ac:chgData name="Patricia Onieva" userId="b1cd25e32826a360" providerId="LiveId" clId="{4BDC69AD-6BE1-4393-A8C5-AAD6DE0E5C9E}" dt="2022-09-27T12:29:28.388" v="1610" actId="700"/>
          <ac:spMkLst>
            <pc:docMk/>
            <pc:sldMk cId="606469179" sldId="287"/>
            <ac:spMk id="7" creationId="{BBBDA845-DCDA-3A00-03F9-B23AAA080FA1}"/>
          </ac:spMkLst>
        </pc:spChg>
        <pc:spChg chg="add del mod">
          <ac:chgData name="Patricia Onieva" userId="b1cd25e32826a360" providerId="LiveId" clId="{4BDC69AD-6BE1-4393-A8C5-AAD6DE0E5C9E}" dt="2022-09-27T12:30:14.866" v="1620" actId="20577"/>
          <ac:spMkLst>
            <pc:docMk/>
            <pc:sldMk cId="606469179" sldId="287"/>
            <ac:spMk id="8" creationId="{6A2057D8-D10A-E248-75CA-1E9855A8CC1A}"/>
          </ac:spMkLst>
        </pc:spChg>
      </pc:sldChg>
      <pc:sldChg chg="addSp modSp add mod">
        <pc:chgData name="Patricia Onieva" userId="b1cd25e32826a360" providerId="LiveId" clId="{4BDC69AD-6BE1-4393-A8C5-AAD6DE0E5C9E}" dt="2022-09-27T12:10:52.163" v="564" actId="12"/>
        <pc:sldMkLst>
          <pc:docMk/>
          <pc:sldMk cId="1040351697" sldId="290"/>
        </pc:sldMkLst>
        <pc:spChg chg="mod">
          <ac:chgData name="Patricia Onieva" userId="b1cd25e32826a360" providerId="LiveId" clId="{4BDC69AD-6BE1-4393-A8C5-AAD6DE0E5C9E}" dt="2022-09-27T12:10:52.163" v="564" actId="12"/>
          <ac:spMkLst>
            <pc:docMk/>
            <pc:sldMk cId="1040351697" sldId="290"/>
            <ac:spMk id="3" creationId="{985D1B92-963C-0544-D5EB-B73B4D2FBA93}"/>
          </ac:spMkLst>
        </pc:spChg>
        <pc:picChg chg="add mod">
          <ac:chgData name="Patricia Onieva" userId="b1cd25e32826a360" providerId="LiveId" clId="{4BDC69AD-6BE1-4393-A8C5-AAD6DE0E5C9E}" dt="2022-09-27T12:10:05.397" v="557" actId="1036"/>
          <ac:picMkLst>
            <pc:docMk/>
            <pc:sldMk cId="1040351697" sldId="290"/>
            <ac:picMk id="4" creationId="{002317BF-1045-8AF6-71FA-026BF576B476}"/>
          </ac:picMkLst>
        </pc:picChg>
        <pc:picChg chg="add mod">
          <ac:chgData name="Patricia Onieva" userId="b1cd25e32826a360" providerId="LiveId" clId="{4BDC69AD-6BE1-4393-A8C5-AAD6DE0E5C9E}" dt="2022-09-27T12:10:05.397" v="557" actId="1036"/>
          <ac:picMkLst>
            <pc:docMk/>
            <pc:sldMk cId="1040351697" sldId="290"/>
            <ac:picMk id="7" creationId="{7F3B8D99-5F1C-33D1-248E-BEF072C2FEFD}"/>
          </ac:picMkLst>
        </pc:picChg>
      </pc:sldChg>
      <pc:sldChg chg="addSp delSp modSp add mod">
        <pc:chgData name="Patricia Onieva" userId="b1cd25e32826a360" providerId="LiveId" clId="{4BDC69AD-6BE1-4393-A8C5-AAD6DE0E5C9E}" dt="2022-09-27T12:55:01.455" v="2523" actId="167"/>
        <pc:sldMkLst>
          <pc:docMk/>
          <pc:sldMk cId="4229060204" sldId="291"/>
        </pc:sldMkLst>
        <pc:spChg chg="mod">
          <ac:chgData name="Patricia Onieva" userId="b1cd25e32826a360" providerId="LiveId" clId="{4BDC69AD-6BE1-4393-A8C5-AAD6DE0E5C9E}" dt="2022-09-27T12:53:44.556" v="2511" actId="20577"/>
          <ac:spMkLst>
            <pc:docMk/>
            <pc:sldMk cId="4229060204" sldId="291"/>
            <ac:spMk id="3" creationId="{985D1B92-963C-0544-D5EB-B73B4D2FBA93}"/>
          </ac:spMkLst>
        </pc:spChg>
        <pc:spChg chg="mod">
          <ac:chgData name="Patricia Onieva" userId="b1cd25e32826a360" providerId="LiveId" clId="{4BDC69AD-6BE1-4393-A8C5-AAD6DE0E5C9E}" dt="2022-09-27T12:12:27.475" v="594" actId="20577"/>
          <ac:spMkLst>
            <pc:docMk/>
            <pc:sldMk cId="4229060204" sldId="291"/>
            <ac:spMk id="6" creationId="{3C2A7351-7696-4CA0-B228-DDEF02DFC9FC}"/>
          </ac:spMkLst>
        </pc:spChg>
        <pc:picChg chg="add mod ord">
          <ac:chgData name="Patricia Onieva" userId="b1cd25e32826a360" providerId="LiveId" clId="{4BDC69AD-6BE1-4393-A8C5-AAD6DE0E5C9E}" dt="2022-09-27T12:55:01.455" v="2523" actId="167"/>
          <ac:picMkLst>
            <pc:docMk/>
            <pc:sldMk cId="4229060204" sldId="291"/>
            <ac:picMk id="2" creationId="{875EDD6A-A548-34FD-B5AD-9092122DB600}"/>
          </ac:picMkLst>
        </pc:picChg>
        <pc:picChg chg="del">
          <ac:chgData name="Patricia Onieva" userId="b1cd25e32826a360" providerId="LiveId" clId="{4BDC69AD-6BE1-4393-A8C5-AAD6DE0E5C9E}" dt="2022-09-27T12:12:32.910" v="595" actId="478"/>
          <ac:picMkLst>
            <pc:docMk/>
            <pc:sldMk cId="4229060204" sldId="291"/>
            <ac:picMk id="4" creationId="{002317BF-1045-8AF6-71FA-026BF576B476}"/>
          </ac:picMkLst>
        </pc:picChg>
        <pc:picChg chg="del">
          <ac:chgData name="Patricia Onieva" userId="b1cd25e32826a360" providerId="LiveId" clId="{4BDC69AD-6BE1-4393-A8C5-AAD6DE0E5C9E}" dt="2022-09-27T12:12:33.964" v="596" actId="478"/>
          <ac:picMkLst>
            <pc:docMk/>
            <pc:sldMk cId="4229060204" sldId="291"/>
            <ac:picMk id="7" creationId="{7F3B8D99-5F1C-33D1-248E-BEF072C2FEFD}"/>
          </ac:picMkLst>
        </pc:picChg>
        <pc:picChg chg="del mod">
          <ac:chgData name="Patricia Onieva" userId="b1cd25e32826a360" providerId="LiveId" clId="{4BDC69AD-6BE1-4393-A8C5-AAD6DE0E5C9E}" dt="2022-09-27T12:19:56.482" v="1148" actId="478"/>
          <ac:picMkLst>
            <pc:docMk/>
            <pc:sldMk cId="4229060204" sldId="291"/>
            <ac:picMk id="8" creationId="{C648D315-94E5-D4E7-79F6-3EEFC425F406}"/>
          </ac:picMkLst>
        </pc:picChg>
        <pc:picChg chg="add mod">
          <ac:chgData name="Patricia Onieva" userId="b1cd25e32826a360" providerId="LiveId" clId="{4BDC69AD-6BE1-4393-A8C5-AAD6DE0E5C9E}" dt="2022-09-27T12:54:46.375" v="2522" actId="1035"/>
          <ac:picMkLst>
            <pc:docMk/>
            <pc:sldMk cId="4229060204" sldId="291"/>
            <ac:picMk id="10" creationId="{63881EF1-0648-EB3A-8614-F2610F0E506E}"/>
          </ac:picMkLst>
        </pc:picChg>
      </pc:sldChg>
      <pc:sldChg chg="addSp delSp modSp add del mod modClrScheme chgLayout">
        <pc:chgData name="Patricia Onieva" userId="b1cd25e32826a360" providerId="LiveId" clId="{4BDC69AD-6BE1-4393-A8C5-AAD6DE0E5C9E}" dt="2022-09-27T12:50:23.569" v="2453" actId="47"/>
        <pc:sldMkLst>
          <pc:docMk/>
          <pc:sldMk cId="3190151507" sldId="292"/>
        </pc:sldMkLst>
        <pc:spChg chg="add del mod ord">
          <ac:chgData name="Patricia Onieva" userId="b1cd25e32826a360" providerId="LiveId" clId="{4BDC69AD-6BE1-4393-A8C5-AAD6DE0E5C9E}" dt="2022-09-27T12:30:52.216" v="1625" actId="478"/>
          <ac:spMkLst>
            <pc:docMk/>
            <pc:sldMk cId="3190151507" sldId="292"/>
            <ac:spMk id="2" creationId="{F6C54E29-57E9-7B69-547A-033E2C4CDC02}"/>
          </ac:spMkLst>
        </pc:spChg>
        <pc:spChg chg="add mod ord">
          <ac:chgData name="Patricia Onieva" userId="b1cd25e32826a360" providerId="LiveId" clId="{4BDC69AD-6BE1-4393-A8C5-AAD6DE0E5C9E}" dt="2022-09-27T12:32:39.859" v="1689" actId="113"/>
          <ac:spMkLst>
            <pc:docMk/>
            <pc:sldMk cId="3190151507" sldId="292"/>
            <ac:spMk id="3" creationId="{C6587C73-B793-3B5F-3ACA-51844D8CFA2F}"/>
          </ac:spMkLst>
        </pc:spChg>
        <pc:spChg chg="add mod ord">
          <ac:chgData name="Patricia Onieva" userId="b1cd25e32826a360" providerId="LiveId" clId="{4BDC69AD-6BE1-4393-A8C5-AAD6DE0E5C9E}" dt="2022-09-27T12:31:28.192" v="1648" actId="14"/>
          <ac:spMkLst>
            <pc:docMk/>
            <pc:sldMk cId="3190151507" sldId="292"/>
            <ac:spMk id="4" creationId="{BC6D0501-8997-EE0B-03C2-6013A5F16D0F}"/>
          </ac:spMkLst>
        </pc:spChg>
        <pc:spChg chg="del">
          <ac:chgData name="Patricia Onieva" userId="b1cd25e32826a360" providerId="LiveId" clId="{4BDC69AD-6BE1-4393-A8C5-AAD6DE0E5C9E}" dt="2022-09-27T12:30:40.876" v="1622" actId="478"/>
          <ac:spMkLst>
            <pc:docMk/>
            <pc:sldMk cId="3190151507" sldId="292"/>
            <ac:spMk id="5" creationId="{BC6E171B-31F9-89C1-8E22-F3128DC485AF}"/>
          </ac:spMkLst>
        </pc:spChg>
        <pc:spChg chg="add mod ord">
          <ac:chgData name="Patricia Onieva" userId="b1cd25e32826a360" providerId="LiveId" clId="{4BDC69AD-6BE1-4393-A8C5-AAD6DE0E5C9E}" dt="2022-09-27T12:32:45.761" v="1690" actId="113"/>
          <ac:spMkLst>
            <pc:docMk/>
            <pc:sldMk cId="3190151507" sldId="292"/>
            <ac:spMk id="7" creationId="{BB8985EC-BDB4-AC76-DC97-7754DFB2400B}"/>
          </ac:spMkLst>
        </pc:spChg>
        <pc:spChg chg="del">
          <ac:chgData name="Patricia Onieva" userId="b1cd25e32826a360" providerId="LiveId" clId="{4BDC69AD-6BE1-4393-A8C5-AAD6DE0E5C9E}" dt="2022-09-27T12:30:42.174" v="1623" actId="478"/>
          <ac:spMkLst>
            <pc:docMk/>
            <pc:sldMk cId="3190151507" sldId="292"/>
            <ac:spMk id="8" creationId="{6A2057D8-D10A-E248-75CA-1E9855A8CC1A}"/>
          </ac:spMkLst>
        </pc:spChg>
        <pc:spChg chg="add mod ord">
          <ac:chgData name="Patricia Onieva" userId="b1cd25e32826a360" providerId="LiveId" clId="{4BDC69AD-6BE1-4393-A8C5-AAD6DE0E5C9E}" dt="2022-09-27T12:32:03.068" v="1651" actId="20577"/>
          <ac:spMkLst>
            <pc:docMk/>
            <pc:sldMk cId="3190151507" sldId="292"/>
            <ac:spMk id="10" creationId="{4B762C11-4C4B-7EB4-C01F-7A437ECA5B52}"/>
          </ac:spMkLst>
        </pc:spChg>
        <pc:picChg chg="mod">
          <ac:chgData name="Patricia Onieva" userId="b1cd25e32826a360" providerId="LiveId" clId="{4BDC69AD-6BE1-4393-A8C5-AAD6DE0E5C9E}" dt="2022-09-27T12:32:20.289" v="1688" actId="1035"/>
          <ac:picMkLst>
            <pc:docMk/>
            <pc:sldMk cId="3190151507" sldId="292"/>
            <ac:picMk id="1026" creationId="{9084597B-5156-0A5D-524E-9F63107E3AC9}"/>
          </ac:picMkLst>
        </pc:picChg>
      </pc:sldChg>
      <pc:sldChg chg="addSp delSp modSp add mod modClrScheme chgLayout">
        <pc:chgData name="Patricia Onieva" userId="b1cd25e32826a360" providerId="LiveId" clId="{4BDC69AD-6BE1-4393-A8C5-AAD6DE0E5C9E}" dt="2022-09-27T12:51:08.355" v="2457"/>
        <pc:sldMkLst>
          <pc:docMk/>
          <pc:sldMk cId="1807308988" sldId="293"/>
        </pc:sldMkLst>
        <pc:spChg chg="mod ord">
          <ac:chgData name="Patricia Onieva" userId="b1cd25e32826a360" providerId="LiveId" clId="{4BDC69AD-6BE1-4393-A8C5-AAD6DE0E5C9E}" dt="2022-09-27T12:43:33.819" v="2215" actId="1038"/>
          <ac:spMkLst>
            <pc:docMk/>
            <pc:sldMk cId="1807308988" sldId="293"/>
            <ac:spMk id="3" creationId="{C6587C73-B793-3B5F-3ACA-51844D8CFA2F}"/>
          </ac:spMkLst>
        </pc:spChg>
        <pc:spChg chg="mod ord">
          <ac:chgData name="Patricia Onieva" userId="b1cd25e32826a360" providerId="LiveId" clId="{4BDC69AD-6BE1-4393-A8C5-AAD6DE0E5C9E}" dt="2022-09-27T12:43:24.122" v="2184" actId="1038"/>
          <ac:spMkLst>
            <pc:docMk/>
            <pc:sldMk cId="1807308988" sldId="293"/>
            <ac:spMk id="4" creationId="{BC6D0501-8997-EE0B-03C2-6013A5F16D0F}"/>
          </ac:spMkLst>
        </pc:spChg>
        <pc:spChg chg="add del mod">
          <ac:chgData name="Patricia Onieva" userId="b1cd25e32826a360" providerId="LiveId" clId="{4BDC69AD-6BE1-4393-A8C5-AAD6DE0E5C9E}" dt="2022-09-27T12:33:09.046" v="1693" actId="478"/>
          <ac:spMkLst>
            <pc:docMk/>
            <pc:sldMk cId="1807308988" sldId="293"/>
            <ac:spMk id="5" creationId="{5AE46F8B-13E2-1CD8-542F-2CF75B7B9EAF}"/>
          </ac:spMkLst>
        </pc:spChg>
        <pc:spChg chg="del">
          <ac:chgData name="Patricia Onieva" userId="b1cd25e32826a360" providerId="LiveId" clId="{4BDC69AD-6BE1-4393-A8C5-AAD6DE0E5C9E}" dt="2022-09-27T12:33:06.728" v="1692" actId="478"/>
          <ac:spMkLst>
            <pc:docMk/>
            <pc:sldMk cId="1807308988" sldId="293"/>
            <ac:spMk id="7" creationId="{BB8985EC-BDB4-AC76-DC97-7754DFB2400B}"/>
          </ac:spMkLst>
        </pc:spChg>
        <pc:spChg chg="del">
          <ac:chgData name="Patricia Onieva" userId="b1cd25e32826a360" providerId="LiveId" clId="{4BDC69AD-6BE1-4393-A8C5-AAD6DE0E5C9E}" dt="2022-09-27T12:33:11.117" v="1694" actId="478"/>
          <ac:spMkLst>
            <pc:docMk/>
            <pc:sldMk cId="1807308988" sldId="293"/>
            <ac:spMk id="10" creationId="{4B762C11-4C4B-7EB4-C01F-7A437ECA5B52}"/>
          </ac:spMkLst>
        </pc:spChg>
        <pc:spChg chg="add del mod">
          <ac:chgData name="Patricia Onieva" userId="b1cd25e32826a360" providerId="LiveId" clId="{4BDC69AD-6BE1-4393-A8C5-AAD6DE0E5C9E}" dt="2022-09-27T12:33:13.390" v="1695" actId="478"/>
          <ac:spMkLst>
            <pc:docMk/>
            <pc:sldMk cId="1807308988" sldId="293"/>
            <ac:spMk id="11" creationId="{36AB46C1-EEED-BE48-597A-2F95D70E600A}"/>
          </ac:spMkLst>
        </pc:spChg>
        <pc:spChg chg="add del mod ord">
          <ac:chgData name="Patricia Onieva" userId="b1cd25e32826a360" providerId="LiveId" clId="{4BDC69AD-6BE1-4393-A8C5-AAD6DE0E5C9E}" dt="2022-09-27T12:33:33.142" v="1697" actId="700"/>
          <ac:spMkLst>
            <pc:docMk/>
            <pc:sldMk cId="1807308988" sldId="293"/>
            <ac:spMk id="12" creationId="{864C7887-DD85-368A-0C94-8F5A1503B95D}"/>
          </ac:spMkLst>
        </pc:spChg>
        <pc:spChg chg="add del mod ord">
          <ac:chgData name="Patricia Onieva" userId="b1cd25e32826a360" providerId="LiveId" clId="{4BDC69AD-6BE1-4393-A8C5-AAD6DE0E5C9E}" dt="2022-09-27T12:33:42.815" v="1698" actId="478"/>
          <ac:spMkLst>
            <pc:docMk/>
            <pc:sldMk cId="1807308988" sldId="293"/>
            <ac:spMk id="13" creationId="{8A9066E6-6F58-DC6D-2911-42D5F8DB55C7}"/>
          </ac:spMkLst>
        </pc:spChg>
        <pc:spChg chg="add mod ord">
          <ac:chgData name="Patricia Onieva" userId="b1cd25e32826a360" providerId="LiveId" clId="{4BDC69AD-6BE1-4393-A8C5-AAD6DE0E5C9E}" dt="2022-09-27T12:42:08.769" v="2083" actId="1076"/>
          <ac:spMkLst>
            <pc:docMk/>
            <pc:sldMk cId="1807308988" sldId="293"/>
            <ac:spMk id="14" creationId="{03359B35-84E3-D470-0F28-C1C33693D417}"/>
          </ac:spMkLst>
        </pc:spChg>
        <pc:spChg chg="add mod ord">
          <ac:chgData name="Patricia Onieva" userId="b1cd25e32826a360" providerId="LiveId" clId="{4BDC69AD-6BE1-4393-A8C5-AAD6DE0E5C9E}" dt="2022-09-27T12:50:53.667" v="2455" actId="6549"/>
          <ac:spMkLst>
            <pc:docMk/>
            <pc:sldMk cId="1807308988" sldId="293"/>
            <ac:spMk id="15" creationId="{088B4142-8BED-1D07-B61B-4BB616833C94}"/>
          </ac:spMkLst>
        </pc:spChg>
        <pc:spChg chg="add del mod ord">
          <ac:chgData name="Patricia Onieva" userId="b1cd25e32826a360" providerId="LiveId" clId="{4BDC69AD-6BE1-4393-A8C5-AAD6DE0E5C9E}" dt="2022-09-27T12:37:18.955" v="1930" actId="478"/>
          <ac:spMkLst>
            <pc:docMk/>
            <pc:sldMk cId="1807308988" sldId="293"/>
            <ac:spMk id="16" creationId="{43F79942-B1BF-9074-F894-09D2371B8A84}"/>
          </ac:spMkLst>
        </pc:spChg>
        <pc:spChg chg="add del mod ord">
          <ac:chgData name="Patricia Onieva" userId="b1cd25e32826a360" providerId="LiveId" clId="{4BDC69AD-6BE1-4393-A8C5-AAD6DE0E5C9E}" dt="2022-09-27T12:37:21.198" v="1931" actId="478"/>
          <ac:spMkLst>
            <pc:docMk/>
            <pc:sldMk cId="1807308988" sldId="293"/>
            <ac:spMk id="17" creationId="{2D5E5D1C-F54F-8FC5-4118-BE4F3D28CB29}"/>
          </ac:spMkLst>
        </pc:spChg>
        <pc:spChg chg="add del mod">
          <ac:chgData name="Patricia Onieva" userId="b1cd25e32826a360" providerId="LiveId" clId="{4BDC69AD-6BE1-4393-A8C5-AAD6DE0E5C9E}" dt="2022-09-27T12:39:08.999" v="1944" actId="478"/>
          <ac:spMkLst>
            <pc:docMk/>
            <pc:sldMk cId="1807308988" sldId="293"/>
            <ac:spMk id="18" creationId="{CD6B04C8-BB32-540D-C78D-23053C924D3B}"/>
          </ac:spMkLst>
        </pc:spChg>
        <pc:spChg chg="add mod">
          <ac:chgData name="Patricia Onieva" userId="b1cd25e32826a360" providerId="LiveId" clId="{4BDC69AD-6BE1-4393-A8C5-AAD6DE0E5C9E}" dt="2022-09-27T12:42:20.445" v="2084" actId="14100"/>
          <ac:spMkLst>
            <pc:docMk/>
            <pc:sldMk cId="1807308988" sldId="293"/>
            <ac:spMk id="19" creationId="{6FCE8AAA-0F36-B895-2264-E44CA9ADAECE}"/>
          </ac:spMkLst>
        </pc:spChg>
        <pc:spChg chg="add mod">
          <ac:chgData name="Patricia Onieva" userId="b1cd25e32826a360" providerId="LiveId" clId="{4BDC69AD-6BE1-4393-A8C5-AAD6DE0E5C9E}" dt="2022-09-27T12:51:08.355" v="2457"/>
          <ac:spMkLst>
            <pc:docMk/>
            <pc:sldMk cId="1807308988" sldId="293"/>
            <ac:spMk id="20" creationId="{25A524CA-512C-BC02-0F8B-646DEE1068AE}"/>
          </ac:spMkLst>
        </pc:spChg>
        <pc:spChg chg="add mod">
          <ac:chgData name="Patricia Onieva" userId="b1cd25e32826a360" providerId="LiveId" clId="{4BDC69AD-6BE1-4393-A8C5-AAD6DE0E5C9E}" dt="2022-09-27T12:47:10.425" v="2440" actId="20577"/>
          <ac:spMkLst>
            <pc:docMk/>
            <pc:sldMk cId="1807308988" sldId="293"/>
            <ac:spMk id="21" creationId="{DF14A71B-8BFB-B68F-41C9-F10AAB6FB6D2}"/>
          </ac:spMkLst>
        </pc:spChg>
        <pc:picChg chg="add mod">
          <ac:chgData name="Patricia Onieva" userId="b1cd25e32826a360" providerId="LiveId" clId="{4BDC69AD-6BE1-4393-A8C5-AAD6DE0E5C9E}" dt="2022-09-27T12:48:30.126" v="2446" actId="1076"/>
          <ac:picMkLst>
            <pc:docMk/>
            <pc:sldMk cId="1807308988" sldId="293"/>
            <ac:picMk id="23" creationId="{D57A24BF-E5B2-A154-D6F9-A1C7F8C4BCBD}"/>
          </ac:picMkLst>
        </pc:picChg>
        <pc:picChg chg="mod">
          <ac:chgData name="Patricia Onieva" userId="b1cd25e32826a360" providerId="LiveId" clId="{4BDC69AD-6BE1-4393-A8C5-AAD6DE0E5C9E}" dt="2022-09-27T12:36:15.176" v="1922" actId="1076"/>
          <ac:picMkLst>
            <pc:docMk/>
            <pc:sldMk cId="1807308988" sldId="293"/>
            <ac:picMk id="1026" creationId="{9084597B-5156-0A5D-524E-9F63107E3AC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26/09/2022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4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26/09/2022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rgames.herokuapp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 err="1"/>
              <a:t>UnderGames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Bienvenidos!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14E6C9-7686-B113-B076-2F7D005B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65" y="1453510"/>
            <a:ext cx="208626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Demo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BDF4E7E-E97F-8F8C-6519-03C200716B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0" y="1297108"/>
            <a:ext cx="3428089" cy="69941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198B1C-89AF-6E55-51DD-0C410555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89" y="1297108"/>
            <a:ext cx="4924444" cy="154723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B81849B-31EF-3EBE-747C-09758356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15" y="1304703"/>
            <a:ext cx="6411527" cy="52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8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Lecciones Aprendidas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1026" name="Picture 2" descr="Lessons Learned in Projects Featured Image">
            <a:extLst>
              <a:ext uri="{FF2B5EF4-FFF2-40B4-BE49-F238E27FC236}">
                <a16:creationId xmlns:a16="http://schemas.microsoft.com/office/drawing/2014/main" id="{9084597B-5156-0A5D-524E-9F63107E3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59" y="-419198"/>
            <a:ext cx="2485189" cy="18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587C73-B793-3B5F-3ACA-51844D8CF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596" y="1638124"/>
            <a:ext cx="3300984" cy="76478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 err="1">
                <a:solidFill>
                  <a:schemeClr val="tx2"/>
                </a:solidFill>
              </a:rPr>
              <a:t>Frontend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8B4142-8BED-1D07-B61B-4BB616833C9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4202" y="2170632"/>
            <a:ext cx="6989035" cy="1965532"/>
          </a:xfr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6900"/>
            <a:r>
              <a:rPr lang="es-ES" sz="1800" dirty="0"/>
              <a:t>Planificación y estimación del Desarrollo</a:t>
            </a:r>
          </a:p>
          <a:p>
            <a:pPr marL="36900"/>
            <a:r>
              <a:rPr lang="es-ES" sz="1800" dirty="0"/>
              <a:t>Buenas prácticas</a:t>
            </a:r>
          </a:p>
          <a:p>
            <a:pPr marL="36900"/>
            <a:r>
              <a:rPr lang="es-ES" sz="1800" dirty="0"/>
              <a:t> Resolución de errores</a:t>
            </a:r>
            <a:endParaRPr lang="en-US" sz="1800" dirty="0"/>
          </a:p>
          <a:p>
            <a:pPr marL="342900" indent="-306000" algn="l">
              <a:buChar char=""/>
            </a:pPr>
            <a:endParaRPr lang="en-US" sz="1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6D0501-8997-EE0B-03C2-6013A5F16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73247" y="1638123"/>
            <a:ext cx="3300984" cy="764783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 err="1">
                <a:solidFill>
                  <a:schemeClr val="tx2"/>
                </a:solidFill>
              </a:rPr>
              <a:t>Backend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3359B35-84E3-D470-0F28-C1C33693D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3323" y="1638124"/>
            <a:ext cx="3300984" cy="76478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AR" sz="2400" b="1" dirty="0">
                <a:solidFill>
                  <a:schemeClr val="tx2"/>
                </a:solidFill>
              </a:rPr>
              <a:t>Grupo de Trabajo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6FCE8AAA-0F36-B895-2264-E44CA9ADAECE}"/>
              </a:ext>
            </a:extLst>
          </p:cNvPr>
          <p:cNvSpPr txBox="1">
            <a:spLocks/>
          </p:cNvSpPr>
          <p:nvPr/>
        </p:nvSpPr>
        <p:spPr>
          <a:xfrm>
            <a:off x="504203" y="4439540"/>
            <a:ext cx="3401226" cy="21620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Aplicación responsive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Interacciones con el usuario</a:t>
            </a:r>
          </a:p>
          <a:p>
            <a:pPr marL="342900" indent="-306000" algn="l">
              <a:buFont typeface="Wingdings 2" charset="2"/>
              <a:buChar char=""/>
            </a:pPr>
            <a:r>
              <a:rPr lang="es-ES" sz="1800" dirty="0"/>
              <a:t>Validaciones en Formularios / Vistas</a:t>
            </a:r>
          </a:p>
          <a:p>
            <a:pPr marL="342900" indent="-306000" algn="l">
              <a:buFont typeface="Wingdings 2" charset="2"/>
              <a:buChar char=""/>
            </a:pPr>
            <a:endParaRPr lang="en-US" sz="1800" dirty="0"/>
          </a:p>
          <a:p>
            <a:pPr marL="342900" indent="-306000" algn="l">
              <a:buFont typeface="Wingdings 2" charset="2"/>
              <a:buChar char=""/>
            </a:pPr>
            <a:endParaRPr lang="en-US" sz="1800" dirty="0"/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25A524CA-512C-BC02-0F8B-646DEE1068AE}"/>
              </a:ext>
            </a:extLst>
          </p:cNvPr>
          <p:cNvSpPr txBox="1">
            <a:spLocks/>
          </p:cNvSpPr>
          <p:nvPr/>
        </p:nvSpPr>
        <p:spPr>
          <a:xfrm>
            <a:off x="4092011" y="4439540"/>
            <a:ext cx="3401226" cy="21620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ES" dirty="0"/>
              <a:t>Análisis y conexión con BD</a:t>
            </a:r>
          </a:p>
          <a:p>
            <a:r>
              <a:rPr lang="es-ES" sz="1800" dirty="0" err="1"/>
              <a:t>Session</a:t>
            </a:r>
            <a:r>
              <a:rPr lang="es-ES" sz="1800" dirty="0"/>
              <a:t> y Cookies</a:t>
            </a:r>
            <a:endParaRPr lang="es-ES" dirty="0"/>
          </a:p>
          <a:p>
            <a:r>
              <a:rPr lang="es-ES" dirty="0"/>
              <a:t>Integración con APIS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DF14A71B-8BFB-B68F-41C9-F10AAB6FB6D2}"/>
              </a:ext>
            </a:extLst>
          </p:cNvPr>
          <p:cNvSpPr txBox="1">
            <a:spLocks/>
          </p:cNvSpPr>
          <p:nvPr/>
        </p:nvSpPr>
        <p:spPr>
          <a:xfrm>
            <a:off x="8146121" y="2173300"/>
            <a:ext cx="3728185" cy="442832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429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  <a:lvl2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2pPr>
            <a:lvl3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3pPr>
            <a:lvl4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4pPr>
            <a:lvl5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5pPr>
            <a:lvl6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indent="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s-ES" dirty="0"/>
              <a:t>Coordinación y organización grupal</a:t>
            </a:r>
          </a:p>
          <a:p>
            <a:r>
              <a:rPr lang="es-ES" dirty="0"/>
              <a:t>Unidad en el equipo</a:t>
            </a:r>
          </a:p>
          <a:p>
            <a:r>
              <a:rPr lang="es-ES" dirty="0"/>
              <a:t>Apoyo mutuo entre los compañeros</a:t>
            </a:r>
          </a:p>
          <a:p>
            <a:r>
              <a:rPr lang="es-ES" dirty="0"/>
              <a:t>Siempre “cuidándonos la espalda”</a:t>
            </a:r>
          </a:p>
          <a:p>
            <a:endParaRPr lang="es-E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57A24BF-E5B2-A154-D6F9-A1C7F8C4B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23" y="4726091"/>
            <a:ext cx="2824858" cy="15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 err="1"/>
              <a:t>UnderGames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0" y="3923065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Muchas gracias!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14E6C9-7686-B113-B076-2F7D005BC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365" y="1453510"/>
            <a:ext cx="2086266" cy="20100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90923D-CEC1-901C-0A24-726E5D3E9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543" y="4553527"/>
            <a:ext cx="4091184" cy="23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 err="1"/>
              <a:t>UnderGames</a:t>
            </a:r>
            <a:r>
              <a:rPr lang="es-ES" sz="4000" dirty="0"/>
              <a:t> Agenda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ES" sz="2400" dirty="0"/>
              <a:t>Quiénes somos?</a:t>
            </a:r>
          </a:p>
          <a:p>
            <a:pPr marL="36900" lvl="0" indent="0" rtl="0">
              <a:buNone/>
            </a:pPr>
            <a:r>
              <a:rPr lang="es-ES" sz="2400" dirty="0"/>
              <a:t>Qué hicimos?</a:t>
            </a:r>
            <a:endParaRPr lang="es-ES" sz="2200" dirty="0"/>
          </a:p>
          <a:p>
            <a:pPr marL="36900" lvl="0" indent="0" rtl="0">
              <a:buNone/>
            </a:pPr>
            <a:r>
              <a:rPr lang="es-ES" sz="2400" dirty="0"/>
              <a:t>Demo</a:t>
            </a:r>
          </a:p>
          <a:p>
            <a:pPr marL="36900" lvl="0" indent="0" rtl="0">
              <a:buNone/>
            </a:pPr>
            <a:r>
              <a:rPr lang="es-ES" sz="2400" dirty="0"/>
              <a:t>Lecciones aprendidas</a:t>
            </a:r>
          </a:p>
          <a:p>
            <a:pPr marL="36900" indent="0" rtl="0">
              <a:buNone/>
            </a:pP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7E14F5-D557-C7C8-6C1B-B84DEED34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03F32BE-2DDC-92D9-895F-AC23ECF78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81" y="1041697"/>
            <a:ext cx="7337828" cy="561081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Lo que parecemos…</a:t>
            </a:r>
            <a:endParaRPr lang="en-US" sz="2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374A0D-3EDA-E7D1-AE58-43E8F061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Como estamos…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1EEECD-1677-29A0-608D-A3DBF8C9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1" y="927369"/>
            <a:ext cx="8076782" cy="56742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3B3B10-2BE3-4A98-22A2-9F74890E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7639449" y="5187297"/>
            <a:ext cx="4820487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Cómo nos sentimos!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E7CC0-3BA8-486C-272A-95B77235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00" y="1393200"/>
            <a:ext cx="8232299" cy="49482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0AB0CA-C4FB-25BB-67D9-D8F3D594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8D2ED-0845-78F1-45A4-FA3DE2FA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6374"/>
            <a:ext cx="10353762" cy="981876"/>
          </a:xfrm>
        </p:spPr>
        <p:txBody>
          <a:bodyPr>
            <a:normAutofit/>
          </a:bodyPr>
          <a:lstStyle/>
          <a:p>
            <a:r>
              <a:rPr lang="es-AR" dirty="0"/>
              <a:t>Quiénes Somos?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75CFF8-FFC0-466D-93A4-CA6BF655DBDB}"/>
              </a:ext>
            </a:extLst>
          </p:cNvPr>
          <p:cNvSpPr txBox="1"/>
          <p:nvPr/>
        </p:nvSpPr>
        <p:spPr>
          <a:xfrm>
            <a:off x="8401332" y="5187297"/>
            <a:ext cx="3772273" cy="7294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AR" sz="2400" dirty="0"/>
              <a:t>Cómo realmente</a:t>
            </a:r>
          </a:p>
          <a:p>
            <a:r>
              <a:rPr lang="es-AR" sz="2400" dirty="0"/>
              <a:t>Somos y nos sentimos!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1EC426-499E-CA0B-1CF9-BF31D4BC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2" y="1392965"/>
            <a:ext cx="8343871" cy="495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5F5AA4-CF4F-55FA-14BA-65CCB48B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0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48D315-94E5-D4E7-79F6-3EEFC425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6450"/>
            <a:ext cx="11267557" cy="3714749"/>
          </a:xfrm>
        </p:spPr>
        <p:txBody>
          <a:bodyPr>
            <a:normAutofit/>
          </a:bodyPr>
          <a:lstStyle/>
          <a:p>
            <a:r>
              <a:rPr lang="es-AR" dirty="0"/>
              <a:t>Idea: </a:t>
            </a:r>
            <a:r>
              <a:rPr lang="es-ES" dirty="0" err="1"/>
              <a:t>eCommerce</a:t>
            </a:r>
            <a:r>
              <a:rPr lang="es-ES" dirty="0"/>
              <a:t> de juegos clásicos, indies y retro.</a:t>
            </a:r>
          </a:p>
          <a:p>
            <a:r>
              <a:rPr lang="es-ES" dirty="0"/>
              <a:t>La plataforma para brindar todo lo referido a Indie </a:t>
            </a:r>
            <a:r>
              <a:rPr lang="es-ES" dirty="0" err="1"/>
              <a:t>Games</a:t>
            </a:r>
            <a:r>
              <a:rPr lang="es-ES" dirty="0"/>
              <a:t> (juegos independientes).</a:t>
            </a:r>
          </a:p>
          <a:p>
            <a:r>
              <a:rPr lang="es-ES" dirty="0"/>
              <a:t>Venta de los juegos y dar visibilidad a los desarrolladores de juegos indie, </a:t>
            </a:r>
          </a:p>
          <a:p>
            <a:pPr marL="36900" indent="0">
              <a:buNone/>
            </a:pPr>
            <a:r>
              <a:rPr lang="es-ES" dirty="0"/>
              <a:t>como así también a todo lo relacionado con estos juegos como Concept Art, </a:t>
            </a:r>
          </a:p>
          <a:p>
            <a:pPr marL="36900" indent="0">
              <a:buNone/>
            </a:pPr>
            <a:r>
              <a:rPr lang="es-ES" dirty="0"/>
              <a:t>Ilustración, Música, etc. </a:t>
            </a:r>
          </a:p>
          <a:p>
            <a:r>
              <a:rPr lang="es-ES" dirty="0"/>
              <a:t>Generar una vidriera para todo el espectro Indie de Latinoamérica </a:t>
            </a:r>
          </a:p>
          <a:p>
            <a:pPr marL="36900" indent="0">
              <a:buNone/>
            </a:pPr>
            <a:r>
              <a:rPr lang="es-ES" dirty="0"/>
              <a:t>y afianzar una comunidad al respecto.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Qué hicimos?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48D315-94E5-D4E7-79F6-3EEFC425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4240"/>
            <a:ext cx="11267557" cy="5157386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Solución Planteada:</a:t>
            </a:r>
          </a:p>
          <a:p>
            <a:pPr lvl="1"/>
            <a:r>
              <a:rPr lang="es-ES" dirty="0"/>
              <a:t>Sitio Web				Base de Datos 		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Inspirada en diversos Sitios de la temática</a:t>
            </a:r>
          </a:p>
          <a:p>
            <a:pPr lvl="1"/>
            <a:r>
              <a:rPr lang="es-ES" dirty="0"/>
              <a:t>Carga inicial de datos paramétricos y 80 juegos de ejemplo</a:t>
            </a:r>
          </a:p>
          <a:p>
            <a:pPr lvl="1"/>
            <a:r>
              <a:rPr lang="es-ES" dirty="0"/>
              <a:t>1 Usuario Administrador para carga y edición de Juegos y los Usuarios </a:t>
            </a:r>
          </a:p>
          <a:p>
            <a:pPr marL="450000" lvl="1" indent="0">
              <a:buNone/>
            </a:pPr>
            <a:r>
              <a:rPr lang="es-ES" dirty="0"/>
              <a:t>que se vayan dando de alta con el sitio web.</a:t>
            </a:r>
          </a:p>
          <a:p>
            <a:pPr lvl="1"/>
            <a:r>
              <a:rPr lang="es-ES" dirty="0"/>
              <a:t>Ambiente Productivo:</a:t>
            </a:r>
          </a:p>
          <a:p>
            <a:pPr marL="450000" lvl="1" indent="0">
              <a:buNone/>
            </a:pPr>
            <a:r>
              <a:rPr lang="es-ES" dirty="0"/>
              <a:t>Sitio web:</a:t>
            </a:r>
          </a:p>
          <a:p>
            <a:pPr marL="810000" lvl="2" indent="0">
              <a:buNone/>
            </a:pPr>
            <a:r>
              <a:rPr lang="es-ES" dirty="0">
                <a:hlinkClick r:id="rId3"/>
              </a:rPr>
              <a:t>https://undergames.herokuapp.com/</a:t>
            </a:r>
            <a:endParaRPr lang="es-ES" dirty="0"/>
          </a:p>
          <a:p>
            <a:pPr marL="504000" lvl="1" indent="0">
              <a:buNone/>
            </a:pPr>
            <a:r>
              <a:rPr lang="es-ES" dirty="0"/>
              <a:t>Base de datos:</a:t>
            </a:r>
          </a:p>
          <a:p>
            <a:pPr marL="504000" lvl="1" indent="0">
              <a:buNone/>
            </a:pPr>
            <a:r>
              <a:rPr lang="es-ES" dirty="0"/>
              <a:t>	</a:t>
            </a:r>
            <a:r>
              <a:rPr lang="es-ES" sz="2000" dirty="0"/>
              <a:t>mysql-undergames.alwaysdata.net</a:t>
            </a:r>
            <a:endParaRPr lang="es-ES" dirty="0"/>
          </a:p>
          <a:p>
            <a:pPr marL="504000" lvl="1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Qué hicimos?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2317BF-1045-8AF6-71FA-026BF576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350" y="2104012"/>
            <a:ext cx="1097599" cy="5535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3B8D99-5F1C-33D1-248E-BEF072C2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06" y="2088669"/>
            <a:ext cx="864013" cy="5841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4035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5EDD6A-A548-34FD-B5AD-9092122D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843891">
            <a:off x="8850434" y="101481"/>
            <a:ext cx="3428089" cy="699419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1B92-963C-0544-D5EB-B73B4D2F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4240"/>
            <a:ext cx="11267557" cy="5157386"/>
          </a:xfrm>
        </p:spPr>
        <p:txBody>
          <a:bodyPr>
            <a:normAutofit/>
          </a:bodyPr>
          <a:lstStyle/>
          <a:p>
            <a:r>
              <a:rPr lang="es-ES" dirty="0"/>
              <a:t> Finalización Carrito de Compras</a:t>
            </a:r>
          </a:p>
          <a:p>
            <a:pPr marL="36900" indent="0">
              <a:buNone/>
            </a:pPr>
            <a:r>
              <a:rPr lang="es-ES" dirty="0"/>
              <a:t>	- Actualmente sólo está maquetado para verificar link</a:t>
            </a:r>
          </a:p>
          <a:p>
            <a:r>
              <a:rPr lang="es-ES" dirty="0"/>
              <a:t>Agregar Roles de Usuario para realizar distintas Operaciones</a:t>
            </a:r>
          </a:p>
          <a:p>
            <a:pPr marL="36900" indent="0">
              <a:buNone/>
            </a:pPr>
            <a:r>
              <a:rPr lang="es-ES" dirty="0"/>
              <a:t>	- Actualmente  sólo tenemos una sola cuenta Administrador y cuentas Usuario</a:t>
            </a:r>
          </a:p>
          <a:p>
            <a:r>
              <a:rPr lang="es-ES" dirty="0"/>
              <a:t>Cargar datos desde alguna API Externa (IGDB.com, thegamesdb.net, </a:t>
            </a:r>
            <a:r>
              <a:rPr lang="es-ES" dirty="0" err="1"/>
              <a:t>etc</a:t>
            </a:r>
            <a:r>
              <a:rPr lang="es-ES" dirty="0"/>
              <a:t> )</a:t>
            </a:r>
          </a:p>
          <a:p>
            <a:pPr lvl="1">
              <a:buFontTx/>
              <a:buChar char="-"/>
            </a:pPr>
            <a:r>
              <a:rPr lang="es-ES" dirty="0"/>
              <a:t>Actualmente los datos se cargaron con </a:t>
            </a:r>
            <a:r>
              <a:rPr lang="es-ES" dirty="0" err="1"/>
              <a:t>inserts</a:t>
            </a:r>
            <a:r>
              <a:rPr lang="es-ES" dirty="0"/>
              <a:t> en la base de datos</a:t>
            </a:r>
          </a:p>
          <a:p>
            <a:r>
              <a:rPr lang="es-ES" dirty="0"/>
              <a:t>Integración con plataformas de pago</a:t>
            </a:r>
          </a:p>
          <a:p>
            <a:r>
              <a:rPr lang="es-ES" dirty="0"/>
              <a:t>Generar toda la app en </a:t>
            </a:r>
          </a:p>
          <a:p>
            <a:endParaRPr lang="es-ES" dirty="0"/>
          </a:p>
          <a:p>
            <a:pPr marL="504000" lvl="1" indent="0">
              <a:buNone/>
            </a:pPr>
            <a:endParaRPr lang="es-ES" dirty="0"/>
          </a:p>
          <a:p>
            <a:pPr lvl="2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C2A7351-7696-4CA0-B228-DDEF02DFC9FC}"/>
              </a:ext>
            </a:extLst>
          </p:cNvPr>
          <p:cNvSpPr txBox="1">
            <a:spLocks/>
          </p:cNvSpPr>
          <p:nvPr/>
        </p:nvSpPr>
        <p:spPr>
          <a:xfrm>
            <a:off x="913795" y="256374"/>
            <a:ext cx="10353762" cy="98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Futuros </a:t>
            </a:r>
            <a:r>
              <a:rPr lang="es-AR" dirty="0" err="1"/>
              <a:t>Releases</a:t>
            </a:r>
            <a:r>
              <a:rPr lang="es-AR" dirty="0"/>
              <a:t> 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596B97-B1D7-47DE-C978-2BBA27CC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8" y="197516"/>
            <a:ext cx="931330" cy="8973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3881EF1-0648-EB3A-8614-F2610F0E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036" y="5126210"/>
            <a:ext cx="1273323" cy="4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{3D985776-D088-4C63-852A-EE22B905E03C}tf55705232_win32</Template>
  <TotalTime>796</TotalTime>
  <Words>346</Words>
  <Application>Microsoft Office PowerPoint</Application>
  <PresentationFormat>Panorámica</PresentationFormat>
  <Paragraphs>72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UnderGames</vt:lpstr>
      <vt:lpstr>UnderGames Agenda</vt:lpstr>
      <vt:lpstr>Quiénes Somos?</vt:lpstr>
      <vt:lpstr>Quiénes Somos?</vt:lpstr>
      <vt:lpstr>Quiénes Somos?</vt:lpstr>
      <vt:lpstr>Quiénes Somos?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UnderGames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UnderGames</dc:title>
  <dc:creator>Patricia Onieva</dc:creator>
  <cp:lastModifiedBy>Patricia Onieva</cp:lastModifiedBy>
  <cp:revision>1</cp:revision>
  <dcterms:created xsi:type="dcterms:W3CDTF">2022-09-26T23:28:49Z</dcterms:created>
  <dcterms:modified xsi:type="dcterms:W3CDTF">2022-09-27T12:55:11Z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